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900D0-BCFE-4873-BC1B-9552D044D41E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9635DF-8FB1-4E61-8C59-649DBA05966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Greenland flag: Greenland is a country with many contrasts</a:t>
            </a:r>
            <a:r>
              <a:rPr lang="en-GB" baseline="0" dirty="0" smtClean="0"/>
              <a:t> to England.  This </a:t>
            </a:r>
            <a:r>
              <a:rPr lang="en-GB" baseline="0" dirty="0" err="1" smtClean="0"/>
              <a:t>ppt</a:t>
            </a:r>
            <a:r>
              <a:rPr lang="en-GB" baseline="0" dirty="0" smtClean="0"/>
              <a:t> gives students a chance to explore and discuss some of those differences in relation to citizenship.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commu</a:t>
            </a:r>
            <a:r>
              <a:rPr lang="en-GB" baseline="0" dirty="0" smtClean="0"/>
              <a:t>nication tower and transfer (skidoo).  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Ammassalik</a:t>
            </a:r>
            <a:r>
              <a:rPr lang="en-GB" dirty="0" smtClean="0"/>
              <a:t>,</a:t>
            </a:r>
            <a:r>
              <a:rPr lang="en-GB" baseline="0" dirty="0" smtClean="0"/>
              <a:t> Greenland: local people fish on the sea ice.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Marlow: Affluent</a:t>
            </a:r>
            <a:r>
              <a:rPr lang="en-GB" baseline="0" dirty="0" smtClean="0"/>
              <a:t> market town in Buckinghamshire.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Ammassalik</a:t>
            </a:r>
            <a:r>
              <a:rPr lang="en-GB" dirty="0" smtClean="0"/>
              <a:t>: settlement on East Greenlandic coast.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English teachers who went to Greenland</a:t>
            </a:r>
            <a:r>
              <a:rPr lang="en-GB" baseline="0" dirty="0" smtClean="0"/>
              <a:t> in May 2009 to find out about the country and carryout research projects.</a:t>
            </a:r>
          </a:p>
          <a:p>
            <a:r>
              <a:rPr lang="en-GB" baseline="0" dirty="0" smtClean="0"/>
              <a:t>They crossed the Greenland ice cap by skiing and sledding with dogs.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Flying over the sea in Greenland</a:t>
            </a:r>
            <a:r>
              <a:rPr lang="en-GB" baseline="0" dirty="0" smtClean="0"/>
              <a:t> is very different to the coast of England. Huge icebergs cover the coast around spring.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</a:t>
            </a:r>
            <a:r>
              <a:rPr lang="en-GB" baseline="0" dirty="0" smtClean="0"/>
              <a:t> Greenland coastline is mountainous.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Runways</a:t>
            </a:r>
            <a:r>
              <a:rPr lang="en-GB" baseline="0" dirty="0" smtClean="0"/>
              <a:t> in Greenland are very different to those in England.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An ice runway.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58F71-69BB-4175-92FE-D9880158711E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E8C2C-56AC-4729-919B-3C5FDDA6C53C}" type="datetimeFigureOut">
              <a:rPr lang="en-US" smtClean="0"/>
              <a:pPr/>
              <a:t>11/17/2009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1873D-BD5E-444A-B306-9EE33292605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hnunan\My%20Documents\My%20Pictures\Fuchs\On%20the%20ice\109_2005\IMGP0897.AVI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IMGP0897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43306" y="357166"/>
            <a:ext cx="528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/>
              <a:t>What is Citizenship?</a:t>
            </a:r>
            <a:endParaRPr lang="en-GB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mute="1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D:\2009-06-03 Fuchs Greenland 09\Fuchs Greenland 09 021.JPG"/>
          <p:cNvPicPr>
            <a:picLocks noChangeAspect="1" noChangeArrowheads="1"/>
          </p:cNvPicPr>
          <p:nvPr/>
        </p:nvPicPr>
        <p:blipFill>
          <a:blip r:embed="rId3" cstate="print"/>
          <a:srcRect t="10759" r="7485"/>
          <a:stretch>
            <a:fillRect/>
          </a:stretch>
        </p:blipFill>
        <p:spPr bwMode="auto">
          <a:xfrm>
            <a:off x="0" y="0"/>
            <a:ext cx="9144000" cy="71104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  <a:solidFill>
            <a:schemeClr val="bg1"/>
          </a:solidFill>
        </p:spPr>
        <p:txBody>
          <a:bodyPr/>
          <a:lstStyle/>
          <a:p>
            <a:pPr algn="l"/>
            <a:endParaRPr lang="en-GB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6724" t="9709" r="7201" b="-2912"/>
          <a:stretch>
            <a:fillRect/>
          </a:stretch>
        </p:blipFill>
        <p:spPr bwMode="auto">
          <a:xfrm>
            <a:off x="0" y="0"/>
            <a:ext cx="9144000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14282" y="214290"/>
            <a:ext cx="6072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 smtClean="0">
                <a:solidFill>
                  <a:schemeClr val="bg1">
                    <a:lumMod val="95000"/>
                  </a:schemeClr>
                </a:solidFill>
              </a:rPr>
              <a:t>Why do communities differ?</a:t>
            </a:r>
            <a:endParaRPr lang="en-GB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USP_Hi_St_002_tb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449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Fuchs Greenland 09 03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Fuchs_Foundation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252477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2648" b="4349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 descr="D:\2009-06-03 Fuchs Greenland 09\Fuchs Greenland 09 02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D:\2009-06-03 Fuchs Greenland 09\Fuchs Greenland 09 0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164</Words>
  <Application>Microsoft Office PowerPoint</Application>
  <PresentationFormat>On-screen Show (4:3)</PresentationFormat>
  <Paragraphs>23</Paragraphs>
  <Slides>10</Slides>
  <Notes>10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SWBGS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hnunan</dc:creator>
  <cp:lastModifiedBy>hnunan</cp:lastModifiedBy>
  <cp:revision>3</cp:revision>
  <dcterms:created xsi:type="dcterms:W3CDTF">2009-11-17T21:38:07Z</dcterms:created>
  <dcterms:modified xsi:type="dcterms:W3CDTF">2009-11-17T21:45:14Z</dcterms:modified>
</cp:coreProperties>
</file>