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4" r:id="rId2"/>
    <p:sldId id="275" r:id="rId3"/>
    <p:sldId id="276" r:id="rId4"/>
    <p:sldId id="277" r:id="rId5"/>
    <p:sldId id="278" r:id="rId6"/>
    <p:sldId id="257" r:id="rId7"/>
    <p:sldId id="258" r:id="rId8"/>
    <p:sldId id="259" r:id="rId9"/>
    <p:sldId id="260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14640-7DDE-45EB-973E-EFA8078CF63C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1059D3-EFDA-4833-B61E-EE826930A06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Ammassalik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Police</a:t>
            </a:r>
            <a:r>
              <a:rPr lang="en-GB" baseline="0" dirty="0" smtClean="0"/>
              <a:t> officer highlighted the most common crimes:</a:t>
            </a:r>
          </a:p>
          <a:p>
            <a:r>
              <a:rPr lang="en-GB" baseline="0" dirty="0" smtClean="0"/>
              <a:t>Alcohol related accidents and disputes</a:t>
            </a:r>
          </a:p>
          <a:p>
            <a:r>
              <a:rPr lang="en-GB" baseline="0" dirty="0" smtClean="0"/>
              <a:t>Child molestation often linked with alcohol abuse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Ammassalik</a:t>
            </a:r>
            <a:r>
              <a:rPr lang="en-GB" dirty="0" smtClean="0"/>
              <a:t> port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Boats frozen in ice – shipping</a:t>
            </a:r>
            <a:r>
              <a:rPr lang="en-GB" baseline="0" dirty="0" smtClean="0"/>
              <a:t> only takes place during summer months when there is little sea ice.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Very limited fresh food in shops. Only one food</a:t>
            </a:r>
            <a:r>
              <a:rPr lang="en-GB" baseline="0" dirty="0" smtClean="0"/>
              <a:t> shop in the whole of the settlement.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Local Greenlanders fishing through ice holes in the sea ice.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 days catch,</a:t>
            </a:r>
            <a:r>
              <a:rPr lang="en-GB" baseline="0" dirty="0" smtClean="0"/>
              <a:t> can be eaten by the family or sold.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Preserved fish hanging from homes, this can be tempting for polar bears!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Danish policeman fishing with his children.</a:t>
            </a:r>
            <a:r>
              <a:rPr lang="en-GB" baseline="0" dirty="0" smtClean="0"/>
              <a:t>  There is sometimes a feeling of hostility between the Greenlanders and the Danes.  Denmark owns Greenland (although they are campaigning for independence) and the Dames often work for a few years in Greenland taking some of the more prestigious jobs like doctors, teachers etc...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Teachers in </a:t>
            </a:r>
            <a:r>
              <a:rPr lang="en-GB" dirty="0" err="1" smtClean="0"/>
              <a:t>Ammassalik</a:t>
            </a:r>
            <a:r>
              <a:rPr lang="en-GB" dirty="0" smtClean="0"/>
              <a:t> with</a:t>
            </a:r>
            <a:r>
              <a:rPr lang="en-GB" baseline="0" dirty="0" smtClean="0"/>
              <a:t> a couple of police officers and in the orange top the local tourism liaison officer (originally from Denmark).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97170-FC04-49C3-9C97-1D7F04D79279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A6657-E85E-4893-B52B-5904DB2D05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97170-FC04-49C3-9C97-1D7F04D79279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A6657-E85E-4893-B52B-5904DB2D05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97170-FC04-49C3-9C97-1D7F04D79279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A6657-E85E-4893-B52B-5904DB2D05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97170-FC04-49C3-9C97-1D7F04D79279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A6657-E85E-4893-B52B-5904DB2D05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97170-FC04-49C3-9C97-1D7F04D79279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A6657-E85E-4893-B52B-5904DB2D05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97170-FC04-49C3-9C97-1D7F04D79279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A6657-E85E-4893-B52B-5904DB2D05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97170-FC04-49C3-9C97-1D7F04D79279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A6657-E85E-4893-B52B-5904DB2D05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97170-FC04-49C3-9C97-1D7F04D79279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A6657-E85E-4893-B52B-5904DB2D05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97170-FC04-49C3-9C97-1D7F04D79279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A6657-E85E-4893-B52B-5904DB2D05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97170-FC04-49C3-9C97-1D7F04D79279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A6657-E85E-4893-B52B-5904DB2D05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97170-FC04-49C3-9C97-1D7F04D79279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A6657-E85E-4893-B52B-5904DB2D05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97170-FC04-49C3-9C97-1D7F04D79279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A6657-E85E-4893-B52B-5904DB2D0572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122" name="Picture 2" descr="D:\2009-06-03 Fuchs Greenland 09\Fuchs Greenland 09 03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8434" name="Picture 2" descr="C:\Documents and Settings\hnunan\My Documents\My Pictures\Fuchs\Ammassalik\IMGP073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6250" b="39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146" name="Picture 2" descr="D:\2009-06-03 Fuchs Greenland 09\Fuchs Greenland 09 12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171" name="Picture 3" descr="D:\2009-06-03 Fuchs Greenland 09\Fuchs Greenland 09 12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181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1266" name="Picture 2" descr="C:\Documents and Settings\hnunan\My Documents\My Pictures\Fuchs\Ammassalik\IMGP073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4338" name="Picture 2" descr="D:\2009-06-03 Fuchs Greenland 09\Fuchs Greenland 09 07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0"/>
            <a:ext cx="4643438" cy="6858000"/>
          </a:xfrm>
          <a:prstGeom prst="rect">
            <a:avLst/>
          </a:prstGeom>
          <a:noFill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 b="23341"/>
          <a:stretch>
            <a:fillRect/>
          </a:stretch>
        </p:blipFill>
        <p:spPr bwMode="auto">
          <a:xfrm>
            <a:off x="1" y="0"/>
            <a:ext cx="450056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5362" name="Picture 2" descr="D:\2009-06-03 Fuchs Greenland 09\Fuchs Greenland 09 14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188</Words>
  <Application>Microsoft Office PowerPoint</Application>
  <PresentationFormat>On-screen Show (4:3)</PresentationFormat>
  <Paragraphs>22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SWBGS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hnunan</dc:creator>
  <cp:lastModifiedBy>hnunan</cp:lastModifiedBy>
  <cp:revision>2</cp:revision>
  <dcterms:created xsi:type="dcterms:W3CDTF">2009-11-17T21:36:52Z</dcterms:created>
  <dcterms:modified xsi:type="dcterms:W3CDTF">2009-11-17T21:43:16Z</dcterms:modified>
</cp:coreProperties>
</file>