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CDB87-D489-45DD-9C83-18C69E1A7973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F4B3F-FE2F-4CB8-B99F-669C6B3B87E6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Teachers</a:t>
            </a:r>
            <a:r>
              <a:rPr lang="en-GB" baseline="0" dirty="0" smtClean="0"/>
              <a:t> escorted to the helipad by friendly police officers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Museum</a:t>
            </a:r>
            <a:r>
              <a:rPr lang="en-GB" baseline="0" dirty="0" smtClean="0"/>
              <a:t> with </a:t>
            </a:r>
            <a:r>
              <a:rPr lang="en-GB" dirty="0" smtClean="0"/>
              <a:t>hand built</a:t>
            </a:r>
            <a:r>
              <a:rPr lang="en-GB" baseline="0" dirty="0" smtClean="0"/>
              <a:t> canoe and to the right polar bear skin trousers. 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So what are you’re thoughts, summary on Greenland and</a:t>
            </a:r>
            <a:r>
              <a:rPr lang="en-GB" baseline="0" dirty="0" smtClean="0"/>
              <a:t> the differences between England </a:t>
            </a:r>
            <a:r>
              <a:rPr lang="en-GB" baseline="0" smtClean="0"/>
              <a:t>and Greenland? 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settlement</a:t>
            </a:r>
            <a:r>
              <a:rPr lang="en-GB" baseline="0" dirty="0" smtClean="0"/>
              <a:t> of </a:t>
            </a:r>
            <a:r>
              <a:rPr lang="en-GB" baseline="0" dirty="0" err="1" smtClean="0"/>
              <a:t>Ammaslik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Class of school children, they were very interested in</a:t>
            </a:r>
            <a:r>
              <a:rPr lang="en-GB" baseline="0" dirty="0" smtClean="0"/>
              <a:t> English school uniforms, exams etc... There were small classes an even when there is a lot of snow day school is rarely cancelled. All pupils get to go to Denmark once to see the country and experience the culture (like McDonalds).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Dogs in Greenland</a:t>
            </a:r>
            <a:r>
              <a:rPr lang="en-GB" baseline="0" dirty="0" smtClean="0"/>
              <a:t> are not regarded as pets. They live outside all year round and are a crucial part of the hunting community although this is diminishing.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Dogs chained</a:t>
            </a:r>
            <a:r>
              <a:rPr lang="en-GB" baseline="0" dirty="0" smtClean="0"/>
              <a:t> up outside house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Some of them like a bit of a scratch!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Fitting harness ready to pull</a:t>
            </a:r>
            <a:r>
              <a:rPr lang="en-GB" baseline="0" dirty="0" smtClean="0"/>
              <a:t> sled.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Whip an</a:t>
            </a:r>
            <a:r>
              <a:rPr lang="en-GB" baseline="0" dirty="0" smtClean="0"/>
              <a:t> important part of leading sled, but not to everyone’s </a:t>
            </a:r>
            <a:r>
              <a:rPr lang="en-GB" baseline="0" dirty="0" err="1" smtClean="0"/>
              <a:t>tast</a:t>
            </a:r>
            <a:r>
              <a:rPr lang="en-GB" baseline="0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Church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AB218-113F-4487-850D-F6004866CFE7}" type="datetimeFigureOut">
              <a:rPr lang="en-US" smtClean="0"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2FEB6-9D4D-45CF-B585-0ED265BEEC5A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5005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D:\2009-06-03 Fuchs Greenland 09\Fuchs Greenland 09 2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5602" name="Picture 2" descr="C:\Documents and Settings\hnunan\My Documents\My Pictures\Fuchs\Ammassalik\P50600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7650" name="Picture 2" descr="D:\2009-06-03 Fuchs Greenland 09\Fuchs Greenland 09 03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Microsoft Office PowerPoint</Application>
  <PresentationFormat>On-screen Show (4:3)</PresentationFormat>
  <Paragraphs>22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SWBGS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hnunan</dc:creator>
  <cp:lastModifiedBy>hnunan</cp:lastModifiedBy>
  <cp:revision>1</cp:revision>
  <dcterms:created xsi:type="dcterms:W3CDTF">2009-11-17T21:42:35Z</dcterms:created>
  <dcterms:modified xsi:type="dcterms:W3CDTF">2009-11-17T21:43:02Z</dcterms:modified>
</cp:coreProperties>
</file>